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0" r:id="rId3"/>
    <p:sldId id="261" r:id="rId4"/>
    <p:sldId id="262" r:id="rId5"/>
    <p:sldId id="263" r:id="rId6"/>
  </p:sldIdLst>
  <p:sldSz cx="18288000" cy="10287000"/>
  <p:notesSz cx="6858000" cy="9144000"/>
  <p:embeddedFontLst>
    <p:embeddedFont>
      <p:font typeface="Calibri" panose="020F0502020204030204" pitchFamily="34" charset="0"/>
      <p:regular r:id="rId7"/>
      <p:bold r:id="rId8"/>
      <p:italic r:id="rId9"/>
      <p:boldItalic r:id="rId10"/>
    </p:embeddedFont>
    <p:embeddedFont>
      <p:font typeface="DM Sans" panose="020B0604020202020204" charset="-18"/>
      <p:regular r:id="rId11"/>
    </p:embeddedFont>
    <p:embeddedFont>
      <p:font typeface="Lato Bold" panose="020B0604020202020204" charset="0"/>
      <p:regular r:id="rId12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991" autoAdjust="0"/>
    <p:restoredTop sz="96323" autoAdjust="0"/>
  </p:normalViewPr>
  <p:slideViewPr>
    <p:cSldViewPr>
      <p:cViewPr varScale="1">
        <p:scale>
          <a:sx n="37" d="100"/>
          <a:sy n="37" d="100"/>
        </p:scale>
        <p:origin x="66" y="108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5.fntdata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9/9/2026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7543797" y="1053779"/>
            <a:ext cx="3200402" cy="1292346"/>
          </a:xfrm>
          <a:custGeom>
            <a:avLst/>
            <a:gdLst/>
            <a:ahLst/>
            <a:cxnLst/>
            <a:rect l="l" t="t" r="r" b="b"/>
            <a:pathLst>
              <a:path w="4228746" h="1707597">
                <a:moveTo>
                  <a:pt x="0" y="0"/>
                </a:moveTo>
                <a:lnTo>
                  <a:pt x="4228746" y="0"/>
                </a:lnTo>
                <a:lnTo>
                  <a:pt x="4228746" y="1707597"/>
                </a:lnTo>
                <a:lnTo>
                  <a:pt x="0" y="170759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/>
            </a:stretch>
          </a:blipFill>
        </p:spPr>
      </p:sp>
      <p:sp>
        <p:nvSpPr>
          <p:cNvPr id="3" name="TextBox 3"/>
          <p:cNvSpPr txBox="1"/>
          <p:nvPr/>
        </p:nvSpPr>
        <p:spPr>
          <a:xfrm>
            <a:off x="1714498" y="3818788"/>
            <a:ext cx="14859000" cy="73289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ts val="6180"/>
              </a:lnSpc>
              <a:spcBef>
                <a:spcPct val="0"/>
              </a:spcBef>
            </a:pPr>
            <a:r>
              <a:rPr lang="hr-HR" sz="5000" b="1" dirty="0">
                <a:solidFill>
                  <a:srgbClr val="545454"/>
                </a:solidFill>
                <a:latin typeface="Lato Bold"/>
                <a:ea typeface="Lato Bold"/>
                <a:cs typeface="Lato Bold"/>
                <a:sym typeface="Lato Bold"/>
              </a:rPr>
              <a:t>Diseminacijsko izvješće</a:t>
            </a:r>
            <a:endParaRPr lang="en-US" sz="5000" b="1" dirty="0">
              <a:solidFill>
                <a:srgbClr val="545454"/>
              </a:solidFill>
              <a:latin typeface="Lato Bold"/>
              <a:ea typeface="Lato Bold"/>
              <a:cs typeface="Lato Bold"/>
              <a:sym typeface="Lato Bold"/>
            </a:endParaRPr>
          </a:p>
        </p:txBody>
      </p:sp>
      <p:sp>
        <p:nvSpPr>
          <p:cNvPr id="4" name="TextBox 4"/>
          <p:cNvSpPr txBox="1"/>
          <p:nvPr/>
        </p:nvSpPr>
        <p:spPr>
          <a:xfrm>
            <a:off x="4114800" y="5760357"/>
            <a:ext cx="9677400" cy="268573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marL="0" lvl="0" indent="0" algn="ctr">
              <a:lnSpc>
                <a:spcPct val="150000"/>
              </a:lnSpc>
              <a:spcBef>
                <a:spcPct val="0"/>
              </a:spcBef>
            </a:pPr>
            <a:r>
              <a:rPr lang="hr-HR" sz="4000" dirty="0">
                <a:solidFill>
                  <a:srgbClr val="545454"/>
                </a:solidFill>
                <a:latin typeface="DM Sans"/>
                <a:ea typeface="DM Sans"/>
                <a:cs typeface="DM Sans"/>
                <a:sym typeface="DM Sans"/>
              </a:rPr>
              <a:t>Mobilnost: University of xxxx</a:t>
            </a:r>
          </a:p>
          <a:p>
            <a:pPr marL="0" lvl="0" indent="0" algn="ctr">
              <a:lnSpc>
                <a:spcPct val="150000"/>
              </a:lnSpc>
              <a:spcBef>
                <a:spcPct val="0"/>
              </a:spcBef>
            </a:pPr>
            <a:r>
              <a:rPr lang="hr-HR" sz="4000" dirty="0">
                <a:solidFill>
                  <a:srgbClr val="545454"/>
                </a:solidFill>
                <a:latin typeface="DM Sans"/>
                <a:ea typeface="DM Sans"/>
                <a:cs typeface="DM Sans"/>
                <a:sym typeface="DM Sans"/>
              </a:rPr>
              <a:t> 0x.0x.202x.- 0x.0x.202x. </a:t>
            </a:r>
          </a:p>
          <a:p>
            <a:pPr marL="0" lvl="0" indent="0" algn="ctr">
              <a:lnSpc>
                <a:spcPct val="150000"/>
              </a:lnSpc>
              <a:spcBef>
                <a:spcPct val="0"/>
              </a:spcBef>
            </a:pPr>
            <a:r>
              <a:rPr lang="hr-HR" sz="4000" dirty="0">
                <a:solidFill>
                  <a:srgbClr val="545454"/>
                </a:solidFill>
                <a:latin typeface="DM Sans"/>
                <a:ea typeface="DM Sans"/>
                <a:cs typeface="DM Sans"/>
                <a:sym typeface="DM Sans"/>
              </a:rPr>
              <a:t>Titula, ime, prezime</a:t>
            </a:r>
            <a:endParaRPr lang="en-US" sz="4000" dirty="0">
              <a:solidFill>
                <a:srgbClr val="54545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0" y="-145214"/>
            <a:ext cx="2402773" cy="10432214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l">
              <a:lnSpc>
                <a:spcPts val="2939"/>
              </a:lnSpc>
              <a:spcBef>
                <a:spcPct val="0"/>
              </a:spcBef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1432956" y="1562100"/>
            <a:ext cx="6644311" cy="5436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19"/>
              </a:lnSpc>
              <a:spcBef>
                <a:spcPct val="0"/>
              </a:spcBef>
            </a:pPr>
            <a:r>
              <a:rPr lang="en-US" sz="3999" b="1" dirty="0" err="1">
                <a:solidFill>
                  <a:srgbClr val="545454"/>
                </a:solidFill>
                <a:latin typeface="Lato Bold"/>
                <a:ea typeface="Lato Bold"/>
                <a:cs typeface="Lato Bold"/>
                <a:sym typeface="Lato Bold"/>
              </a:rPr>
              <a:t>Detalji</a:t>
            </a:r>
            <a:r>
              <a:rPr lang="en-US" sz="3999" b="1" dirty="0">
                <a:solidFill>
                  <a:srgbClr val="545454"/>
                </a:solidFill>
                <a:latin typeface="Lato Bold"/>
                <a:ea typeface="Lato Bold"/>
                <a:cs typeface="Lato Bold"/>
                <a:sym typeface="Lato Bold"/>
              </a:rPr>
              <a:t> o </a:t>
            </a:r>
            <a:r>
              <a:rPr lang="en-US" sz="3999" b="1" dirty="0" err="1">
                <a:solidFill>
                  <a:srgbClr val="545454"/>
                </a:solidFill>
                <a:latin typeface="Lato Bold"/>
                <a:ea typeface="Lato Bold"/>
                <a:cs typeface="Lato Bold"/>
                <a:sym typeface="Lato Bold"/>
              </a:rPr>
              <a:t>mobilnosti</a:t>
            </a:r>
            <a:endParaRPr lang="en-US" sz="3999" b="1" dirty="0">
              <a:solidFill>
                <a:srgbClr val="545454"/>
              </a:solidFill>
              <a:latin typeface="Lato Bold"/>
              <a:ea typeface="Lato Bold"/>
              <a:cs typeface="Lato Bold"/>
              <a:sym typeface="Lato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432956" y="2400300"/>
            <a:ext cx="12525795" cy="112716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hr-HR" sz="3200" dirty="0">
                <a:solidFill>
                  <a:srgbClr val="545454"/>
                </a:solidFill>
                <a:latin typeface="DM Sans"/>
                <a:ea typeface="DM Sans"/>
                <a:cs typeface="DM Sans"/>
                <a:sym typeface="DM Sans"/>
              </a:rPr>
              <a:t>Naziv visokoškolske ustanove, naziv fakulteta ili službe</a:t>
            </a:r>
          </a:p>
          <a:p>
            <a:pPr algn="l">
              <a:lnSpc>
                <a:spcPts val="4480"/>
              </a:lnSpc>
            </a:pPr>
            <a:r>
              <a:rPr lang="hr-HR" sz="3200" dirty="0">
                <a:solidFill>
                  <a:srgbClr val="545454"/>
                </a:solidFill>
                <a:latin typeface="DM Sans"/>
                <a:ea typeface="DM Sans"/>
                <a:cs typeface="DM Sans"/>
                <a:sym typeface="DM Sans"/>
              </a:rPr>
              <a:t>Kontakt na ustanovi u inozemstvu</a:t>
            </a:r>
            <a:endParaRPr lang="en-US" sz="3200" dirty="0">
              <a:solidFill>
                <a:srgbClr val="54545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  <p:extLst>
      <p:ext uri="{BB962C8B-B14F-4D97-AF65-F5344CB8AC3E}">
        <p14:creationId xmlns:p14="http://schemas.microsoft.com/office/powerpoint/2010/main" val="28148987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0" y="-145214"/>
            <a:ext cx="2402773" cy="10432214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l">
              <a:lnSpc>
                <a:spcPts val="2939"/>
              </a:lnSpc>
              <a:spcBef>
                <a:spcPct val="0"/>
              </a:spcBef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1432956" y="1562100"/>
            <a:ext cx="6644311" cy="5436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19"/>
              </a:lnSpc>
              <a:spcBef>
                <a:spcPct val="0"/>
              </a:spcBef>
            </a:pPr>
            <a:r>
              <a:rPr lang="hr-HR" sz="3999" b="1" dirty="0">
                <a:solidFill>
                  <a:srgbClr val="545454"/>
                </a:solidFill>
                <a:latin typeface="Lato Bold"/>
                <a:ea typeface="Lato Bold"/>
                <a:cs typeface="Lato Bold"/>
                <a:sym typeface="Lato Bold"/>
              </a:rPr>
              <a:t>Aktivnosti</a:t>
            </a:r>
            <a:endParaRPr lang="en-US" sz="3999" b="1" dirty="0">
              <a:solidFill>
                <a:srgbClr val="545454"/>
              </a:solidFill>
              <a:latin typeface="Lato Bold"/>
              <a:ea typeface="Lato Bold"/>
              <a:cs typeface="Lato Bold"/>
              <a:sym typeface="Lato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432956" y="2400300"/>
            <a:ext cx="12525795" cy="547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hr-HR" sz="3200" dirty="0">
                <a:solidFill>
                  <a:srgbClr val="545454"/>
                </a:solidFill>
                <a:latin typeface="DM Sans"/>
                <a:ea typeface="DM Sans"/>
                <a:cs typeface="DM Sans"/>
                <a:sym typeface="DM Sans"/>
              </a:rPr>
              <a:t>Tekst</a:t>
            </a:r>
            <a:endParaRPr lang="en-US" sz="3200" dirty="0">
              <a:solidFill>
                <a:srgbClr val="54545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  <p:extLst>
      <p:ext uri="{BB962C8B-B14F-4D97-AF65-F5344CB8AC3E}">
        <p14:creationId xmlns:p14="http://schemas.microsoft.com/office/powerpoint/2010/main" val="158567260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0" y="-145214"/>
            <a:ext cx="2402773" cy="10432214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l">
              <a:lnSpc>
                <a:spcPts val="2939"/>
              </a:lnSpc>
              <a:spcBef>
                <a:spcPct val="0"/>
              </a:spcBef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1432956" y="1562100"/>
            <a:ext cx="6644311" cy="5436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19"/>
              </a:lnSpc>
              <a:spcBef>
                <a:spcPct val="0"/>
              </a:spcBef>
            </a:pPr>
            <a:r>
              <a:rPr lang="hr-HR" sz="3999" b="1" dirty="0">
                <a:solidFill>
                  <a:srgbClr val="545454"/>
                </a:solidFill>
                <a:latin typeface="Lato Bold"/>
                <a:ea typeface="Lato Bold"/>
                <a:cs typeface="Lato Bold"/>
                <a:sym typeface="Lato Bold"/>
              </a:rPr>
              <a:t>Ostvareni ciljevi</a:t>
            </a:r>
            <a:endParaRPr lang="en-US" sz="3999" b="1" dirty="0">
              <a:solidFill>
                <a:srgbClr val="545454"/>
              </a:solidFill>
              <a:latin typeface="Lato Bold"/>
              <a:ea typeface="Lato Bold"/>
              <a:cs typeface="Lato Bold"/>
              <a:sym typeface="Lato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1432956" y="2400300"/>
            <a:ext cx="12525795" cy="54742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4480"/>
              </a:lnSpc>
            </a:pPr>
            <a:r>
              <a:rPr lang="hr-HR" sz="3200" dirty="0">
                <a:solidFill>
                  <a:srgbClr val="545454"/>
                </a:solidFill>
                <a:latin typeface="DM Sans"/>
                <a:ea typeface="DM Sans"/>
                <a:cs typeface="DM Sans"/>
                <a:sym typeface="DM Sans"/>
              </a:rPr>
              <a:t>Tekst</a:t>
            </a:r>
            <a:endParaRPr lang="en-US" sz="3200" dirty="0">
              <a:solidFill>
                <a:srgbClr val="545454"/>
              </a:solidFill>
              <a:latin typeface="DM Sans"/>
              <a:ea typeface="DM Sans"/>
              <a:cs typeface="DM Sans"/>
              <a:sym typeface="DM Sans"/>
            </a:endParaRPr>
          </a:p>
        </p:txBody>
      </p:sp>
    </p:spTree>
    <p:extLst>
      <p:ext uri="{BB962C8B-B14F-4D97-AF65-F5344CB8AC3E}">
        <p14:creationId xmlns:p14="http://schemas.microsoft.com/office/powerpoint/2010/main" val="41710740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 txBox="1"/>
          <p:nvPr/>
        </p:nvSpPr>
        <p:spPr>
          <a:xfrm>
            <a:off x="0" y="-145214"/>
            <a:ext cx="2402773" cy="10432214"/>
          </a:xfrm>
          <a:prstGeom prst="rect">
            <a:avLst/>
          </a:prstGeom>
        </p:spPr>
        <p:txBody>
          <a:bodyPr lIns="50800" tIns="50800" rIns="50800" bIns="50800" rtlCol="0" anchor="ctr"/>
          <a:lstStyle/>
          <a:p>
            <a:pPr algn="l">
              <a:lnSpc>
                <a:spcPts val="2939"/>
              </a:lnSpc>
              <a:spcBef>
                <a:spcPct val="0"/>
              </a:spcBef>
            </a:pPr>
            <a:endParaRPr/>
          </a:p>
        </p:txBody>
      </p:sp>
      <p:sp>
        <p:nvSpPr>
          <p:cNvPr id="5" name="TextBox 5"/>
          <p:cNvSpPr txBox="1"/>
          <p:nvPr/>
        </p:nvSpPr>
        <p:spPr>
          <a:xfrm>
            <a:off x="1432956" y="1562100"/>
            <a:ext cx="6644311" cy="54361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marL="0" lvl="0" indent="0" algn="l">
              <a:lnSpc>
                <a:spcPts val="4119"/>
              </a:lnSpc>
              <a:spcBef>
                <a:spcPct val="0"/>
              </a:spcBef>
            </a:pPr>
            <a:r>
              <a:rPr lang="hr-HR" sz="3999" b="1" dirty="0">
                <a:solidFill>
                  <a:srgbClr val="545454"/>
                </a:solidFill>
                <a:latin typeface="Lato Bold"/>
                <a:ea typeface="Lato Bold"/>
                <a:cs typeface="Lato Bold"/>
                <a:sym typeface="Lato Bold"/>
              </a:rPr>
              <a:t>Fotografije s mobilnosti</a:t>
            </a:r>
            <a:endParaRPr lang="en-US" sz="3999" b="1" dirty="0">
              <a:solidFill>
                <a:srgbClr val="545454"/>
              </a:solidFill>
              <a:latin typeface="Lato Bold"/>
              <a:ea typeface="Lato Bold"/>
              <a:cs typeface="Lato Bold"/>
              <a:sym typeface="Lato Bold"/>
            </a:endParaRPr>
          </a:p>
        </p:txBody>
      </p:sp>
    </p:spTree>
    <p:extLst>
      <p:ext uri="{BB962C8B-B14F-4D97-AF65-F5344CB8AC3E}">
        <p14:creationId xmlns:p14="http://schemas.microsoft.com/office/powerpoint/2010/main" val="40779582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220</TotalTime>
  <Words>49</Words>
  <Application>Microsoft Office PowerPoint</Application>
  <PresentationFormat>Custom</PresentationFormat>
  <Paragraphs>12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Lato Bold</vt:lpstr>
      <vt:lpstr>Calibri</vt:lpstr>
      <vt:lpstr>DM Sans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NASLOv</dc:title>
  <dc:creator>Bojana Grubišin</dc:creator>
  <cp:lastModifiedBy>Bojana Grubišin</cp:lastModifiedBy>
  <cp:revision>11</cp:revision>
  <dcterms:created xsi:type="dcterms:W3CDTF">2006-08-16T00:00:00Z</dcterms:created>
  <dcterms:modified xsi:type="dcterms:W3CDTF">2026-09-09T12:29:45Z</dcterms:modified>
  <dc:identifier>DAGhU7_DLac</dc:identifier>
</cp:coreProperties>
</file>